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6E09"/>
    <a:srgbClr val="700A99"/>
    <a:srgbClr val="9BB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945" autoAdjust="0"/>
  </p:normalViewPr>
  <p:slideViewPr>
    <p:cSldViewPr snapToGrid="0">
      <p:cViewPr>
        <p:scale>
          <a:sx n="50" d="100"/>
          <a:sy n="50" d="100"/>
        </p:scale>
        <p:origin x="1560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F3083-E14F-47AB-A2A1-E87B9FE76F77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37C50F-FEB5-48E1-B95D-0C75563F6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341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7C50F-FEB5-48E1-B95D-0C75563F68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11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24300-EBE2-7154-1176-07BC6CB59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EFC31D-6BC2-7102-66C8-7434276766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83B1-7B26-4BBB-21FE-194F97D35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AE793-126A-7AAF-6BAB-98EFDD9C7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F10C6-87CE-D6A6-6FD9-94E0444F9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67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CD17E-C73B-E7BF-92ED-4C4D91439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498EAD-A492-184C-E431-C4792A6D2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C1C2E-7154-4ACB-B46A-07D059447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87455-8C02-DADD-45E3-155A1D9B7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05F6E-9ECC-D4C0-F98B-90C80A296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56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2D9CC0-C2F9-D81D-84DB-328F9A1A8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8DB91-F3F6-F968-6C59-0AAA46AC9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79DF8-4886-5C62-0E7A-9F28ADB29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B6C8A-E564-7114-3033-3851F2498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9EAA2-B5F2-59F5-9876-7163FB531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53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8A6AF-BB0C-4E66-1F45-C13F18F46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317CB-7AB6-7357-345C-16FBE174D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ECF9E-8272-8242-E056-4BCC8F138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4C3BC-54F7-387D-AE0F-E5448D7C3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18233-2B5A-D7B7-CC8E-1887D15E3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23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62EEC-3310-AEA7-5625-0E9136390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619BB-73AB-E317-E0A5-1509484F62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C381D-6FCB-7CCC-6B42-42E0F8347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2343D-8CDD-E350-4D74-E815128D3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4B8DA-34A3-4BB0-7F92-C156A2342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9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ECC6-F425-1FD6-C252-F6C54DF02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7B98B-93EB-43B7-97F8-6A4F55B87C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161F5-5399-FDDA-0FD6-76FC8ABEB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B25D4-81B8-4FD6-2B3E-FDF97A24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6B2F94-85AD-094D-BE3E-AF99F211C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0ACBD-9253-3BD5-CF63-0DD55C1D1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53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4F63B-55ED-7EB3-8C0D-2BC3AD6A0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ECD09-30B8-96F9-96D0-986870CFA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BC7CE-0461-2AA4-280E-907DC405BA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04940E-FB79-90C4-51D0-7E5B50C01F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024E53-6997-59A1-28C2-B4A69779F7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BD0173-5FD6-8BFB-EDB6-6E8ED24C4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F34984-5FA7-3DB1-0AC1-985A712A0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95E370-452F-29F7-32AC-B714D4990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8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834A1-84F7-499C-E971-8B9BECCF9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F854F7-715C-C7AB-2263-3EEB3B38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91ADB7-DC76-A3E6-152D-6292DABD0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3A6EFA-427D-5D0D-2FE5-CCC892856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4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A2B7B-9A49-D5CD-C252-8CCFE02C7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B4571-D1B8-DD34-F6E0-F70EEFE6B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3E74E5-4B3F-6EDE-FCEC-F7DA543E9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55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86452-7C2C-0B91-BC9D-2FC6CF0A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47013-0E0C-0254-FA41-01FFD4C50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2461E-C1CE-413A-2912-A53362579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7339A-7189-D5BC-C8FC-106EDB825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5C480-8EEF-26BC-5359-260A59ECF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9E71D-7E29-0CB1-AEB9-0E1D1710C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731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0AEB6-A4BC-AC13-3436-13CD5534A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83E1F8-9E62-40BD-F7F9-B228680A07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E0D97-CCCA-C948-FF59-554F3DCD0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C029EE-7BD9-FB6A-B950-0363B2AA0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B3B39-F8C0-C0E0-F676-7F18A0539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CD63C-FE76-5853-9E6E-94F5BD38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706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D5D583-EC37-5B3C-88EA-3F0668FD7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54DB2-642E-67A0-221D-2D79B896D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B6A31-9365-006C-FB0C-652836429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D61F33-6031-42AE-A75C-D67035444100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A8529-8EA3-9E2C-BB25-80D4F3B317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FC99D-4880-CB35-36BA-310559700E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52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4132B-BC8E-7151-0EDB-625AA3FF4E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96494"/>
            <a:ext cx="12192000" cy="4135437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rgbClr val="9BBB59"/>
                </a:solidFill>
                <a:latin typeface="Ravie" panose="04040805050809020602" pitchFamily="82" charset="0"/>
                <a:cs typeface="Miriam Fixed" panose="020F0502020204030204" pitchFamily="49" charset="-79"/>
              </a:rPr>
              <a:t>Comfy</a:t>
            </a:r>
            <a:r>
              <a:rPr lang="en-US" sz="8000" dirty="0">
                <a:latin typeface="Ravie" panose="04040805050809020602" pitchFamily="82" charset="0"/>
              </a:rPr>
              <a:t> </a:t>
            </a:r>
            <a:r>
              <a:rPr lang="en-US" sz="8000" dirty="0">
                <a:solidFill>
                  <a:schemeClr val="bg1"/>
                </a:solidFill>
                <a:effectLst>
                  <a:glow rad="127000">
                    <a:srgbClr val="E76E09"/>
                  </a:glow>
                </a:effectLst>
                <a:latin typeface="Ravie" panose="04040805050809020602" pitchFamily="82" charset="0"/>
              </a:rPr>
              <a:t>Week</a:t>
            </a:r>
            <a:r>
              <a:rPr lang="en-US" sz="8000" dirty="0">
                <a:latin typeface="Ravie" panose="04040805050809020602" pitchFamily="82" charset="0"/>
              </a:rPr>
              <a:t> </a:t>
            </a:r>
            <a:r>
              <a:rPr lang="en-US" sz="8000" dirty="0">
                <a:solidFill>
                  <a:srgbClr val="700A99"/>
                </a:solidFill>
                <a:latin typeface="Ravie" panose="04040805050809020602" pitchFamily="82" charset="0"/>
              </a:rPr>
              <a:t>!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8700FC0A-A579-21BB-736A-FE7B3158B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08865"/>
            <a:ext cx="9144000" cy="2523067"/>
          </a:xfrm>
        </p:spPr>
        <p:txBody>
          <a:bodyPr>
            <a:normAutofit/>
          </a:bodyPr>
          <a:lstStyle/>
          <a:p>
            <a:r>
              <a:rPr lang="fr-FR" sz="440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Ravie" panose="04040805050809020602" pitchFamily="82" charset="0"/>
              </a:rPr>
              <a:t>Présente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Ravie" panose="04040805050809020602" pitchFamily="82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3D0024-6BA0-2CA8-6BC8-ED5A6DC7A5D6}"/>
              </a:ext>
            </a:extLst>
          </p:cNvPr>
          <p:cNvGrpSpPr/>
          <p:nvPr/>
        </p:nvGrpSpPr>
        <p:grpSpPr>
          <a:xfrm>
            <a:off x="2329066" y="1153733"/>
            <a:ext cx="7687118" cy="1411668"/>
            <a:chOff x="5607755" y="685028"/>
            <a:chExt cx="4261556" cy="782595"/>
          </a:xfrm>
        </p:grpSpPr>
        <p:pic>
          <p:nvPicPr>
            <p:cNvPr id="6" name="Picture 5" descr="A close up of a sign&#10;&#10;AI-generated content may be incorrect.">
              <a:extLst>
                <a:ext uri="{FF2B5EF4-FFF2-40B4-BE49-F238E27FC236}">
                  <a16:creationId xmlns:a16="http://schemas.microsoft.com/office/drawing/2014/main" id="{67DF8044-35C3-CD15-FF37-B5ACBE159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046"/>
            <a:stretch/>
          </p:blipFill>
          <p:spPr>
            <a:xfrm>
              <a:off x="7476067" y="685028"/>
              <a:ext cx="2393244" cy="782595"/>
            </a:xfrm>
            <a:prstGeom prst="rect">
              <a:avLst/>
            </a:prstGeom>
          </p:spPr>
        </p:pic>
        <p:pic>
          <p:nvPicPr>
            <p:cNvPr id="9" name="Picture 8" descr="A close up of a sign&#10;&#10;AI-generated content may be incorrect.">
              <a:extLst>
                <a:ext uri="{FF2B5EF4-FFF2-40B4-BE49-F238E27FC236}">
                  <a16:creationId xmlns:a16="http://schemas.microsoft.com/office/drawing/2014/main" id="{3AAD4619-34D1-B642-8B65-BD557F781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39" b="54221"/>
            <a:stretch/>
          </p:blipFill>
          <p:spPr>
            <a:xfrm>
              <a:off x="5607755" y="755584"/>
              <a:ext cx="2119489" cy="651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4911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9BA7AE8-AD7F-365A-0A55-8C1E2CD429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64AD7F-A7F6-6053-5E99-757D74293417}"/>
              </a:ext>
            </a:extLst>
          </p:cNvPr>
          <p:cNvSpPr txBox="1"/>
          <p:nvPr/>
        </p:nvSpPr>
        <p:spPr>
          <a:xfrm>
            <a:off x="1589798" y="6273225"/>
            <a:ext cx="90124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i="1" noProof="0" dirty="0">
                <a:solidFill>
                  <a:schemeClr val="bg1">
                    <a:lumMod val="50000"/>
                  </a:schemeClr>
                </a:solidFill>
                <a:latin typeface="Algerian" panose="04020705040A02060702" pitchFamily="82" charset="0"/>
              </a:rPr>
              <a:t>“Une semaine confortable avec ComfyUI.”</a:t>
            </a:r>
            <a:endParaRPr lang="fr-FR" sz="3200" noProof="0" dirty="0">
              <a:solidFill>
                <a:schemeClr val="bg1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  <p:pic>
        <p:nvPicPr>
          <p:cNvPr id="8" name="Picture 7" descr="A astronaut riding a horse&#10;&#10;AI-generated content may be incorrect.">
            <a:extLst>
              <a:ext uri="{FF2B5EF4-FFF2-40B4-BE49-F238E27FC236}">
                <a16:creationId xmlns:a16="http://schemas.microsoft.com/office/drawing/2014/main" id="{D42A3669-1A6B-4B92-56B6-9A8FF9067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837" y="838201"/>
            <a:ext cx="5390326" cy="53903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D6FAA4D-1D7D-C39C-9C32-06438F6EFF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38200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Algerian" panose="04020705040A02060702" pitchFamily="82" charset="0"/>
              </a:rPr>
              <a:t>“A comfortable week with ComfyUI.”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89545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in a garment&#10;&#10;AI-generated content may be incorrect.">
            <a:extLst>
              <a:ext uri="{FF2B5EF4-FFF2-40B4-BE49-F238E27FC236}">
                <a16:creationId xmlns:a16="http://schemas.microsoft.com/office/drawing/2014/main" id="{E32BF6ED-F4B3-BBB8-1AFC-959947B12A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1" r="263" b="42369"/>
          <a:stretch/>
        </p:blipFill>
        <p:spPr>
          <a:xfrm>
            <a:off x="7967351" y="-1"/>
            <a:ext cx="4224651" cy="3346705"/>
          </a:xfrm>
          <a:custGeom>
            <a:avLst/>
            <a:gdLst/>
            <a:ahLst/>
            <a:cxnLst/>
            <a:rect l="l" t="t" r="r" b="b"/>
            <a:pathLst>
              <a:path w="422465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224651" y="0"/>
                </a:lnTo>
                <a:lnTo>
                  <a:pt x="422465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Picture 10" descr="A black sports car on a road&#10;&#10;AI-generated content may be incorrect.">
            <a:extLst>
              <a:ext uri="{FF2B5EF4-FFF2-40B4-BE49-F238E27FC236}">
                <a16:creationId xmlns:a16="http://schemas.microsoft.com/office/drawing/2014/main" id="{25DC2401-16F4-8E42-C685-7C64EB20F8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1" t="17401" r="-3491" b="17392"/>
          <a:stretch/>
        </p:blipFill>
        <p:spPr>
          <a:xfrm>
            <a:off x="4493434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832507" y="0"/>
                </a:lnTo>
                <a:lnTo>
                  <a:pt x="3282657" y="3346461"/>
                </a:lnTo>
                <a:lnTo>
                  <a:pt x="7698564" y="3346461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Picture 8" descr="A spaceship on a desert&#10;&#10;AI-generated content may be incorrect.">
            <a:extLst>
              <a:ext uri="{FF2B5EF4-FFF2-40B4-BE49-F238E27FC236}">
                <a16:creationId xmlns:a16="http://schemas.microsoft.com/office/drawing/2014/main" id="{11C9B986-30AF-82B0-69D8-319CB3F355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" r="6313" b="3"/>
          <a:stretch/>
        </p:blipFill>
        <p:spPr>
          <a:xfrm>
            <a:off x="20" y="10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5" name="Picture 14" descr="Bowls of soup with noodles and eggs&#10;&#10;AI-generated content may be incorrect.">
            <a:extLst>
              <a:ext uri="{FF2B5EF4-FFF2-40B4-BE49-F238E27FC236}">
                <a16:creationId xmlns:a16="http://schemas.microsoft.com/office/drawing/2014/main" id="{AF75C7E9-4FE0-5E62-A2A4-04FDEF0829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3"/>
          <a:stretch/>
        </p:blipFill>
        <p:spPr>
          <a:xfrm>
            <a:off x="6350090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Picture 6" descr="A person with white hair and lightning coming out of his chest&#10;&#10;AI-generated content may be incorrect.">
            <a:extLst>
              <a:ext uri="{FF2B5EF4-FFF2-40B4-BE49-F238E27FC236}">
                <a16:creationId xmlns:a16="http://schemas.microsoft.com/office/drawing/2014/main" id="{263466A8-3394-00FF-28D4-27029738C5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8" t="11350" r="-4667" b="42463"/>
          <a:stretch/>
        </p:blipFill>
        <p:spPr>
          <a:xfrm>
            <a:off x="2861892" y="3511296"/>
            <a:ext cx="4836673" cy="3346705"/>
          </a:xfrm>
          <a:custGeom>
            <a:avLst/>
            <a:gdLst/>
            <a:ahLst/>
            <a:cxnLst/>
            <a:rect l="l" t="t" r="r" b="b"/>
            <a:pathLst>
              <a:path w="4836673" h="3346705">
                <a:moveTo>
                  <a:pt x="1549963" y="0"/>
                </a:moveTo>
                <a:lnTo>
                  <a:pt x="4836673" y="0"/>
                </a:lnTo>
                <a:lnTo>
                  <a:pt x="3286710" y="3346705"/>
                </a:lnTo>
                <a:lnTo>
                  <a:pt x="3281133" y="3346705"/>
                </a:lnTo>
                <a:lnTo>
                  <a:pt x="2214905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Picture 4" descr="A person with blue eyes wearing a metal armor&#10;&#10;AI-generated content may be incorrect.">
            <a:extLst>
              <a:ext uri="{FF2B5EF4-FFF2-40B4-BE49-F238E27FC236}">
                <a16:creationId xmlns:a16="http://schemas.microsoft.com/office/drawing/2014/main" id="{1D4B032C-61CB-F4EA-81E8-F472CA3DB2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60" r="2" b="29794"/>
          <a:stretch/>
        </p:blipFill>
        <p:spPr>
          <a:xfrm>
            <a:off x="-3" y="3511295"/>
            <a:ext cx="4213642" cy="3346705"/>
          </a:xfrm>
          <a:custGeom>
            <a:avLst/>
            <a:gdLst/>
            <a:ahLst/>
            <a:cxnLst/>
            <a:rect l="l" t="t" r="r" b="b"/>
            <a:pathLst>
              <a:path w="4213642" h="3346705">
                <a:moveTo>
                  <a:pt x="0" y="0"/>
                </a:moveTo>
                <a:lnTo>
                  <a:pt x="4213642" y="0"/>
                </a:lnTo>
                <a:lnTo>
                  <a:pt x="2663679" y="3346705"/>
                </a:lnTo>
                <a:lnTo>
                  <a:pt x="2658102" y="3346705"/>
                </a:lnTo>
                <a:lnTo>
                  <a:pt x="1591874" y="3346705"/>
                </a:lnTo>
                <a:lnTo>
                  <a:pt x="0" y="33467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9204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robot with a cape and a cape&#10;&#10;AI-generated content may be incorrect.">
            <a:extLst>
              <a:ext uri="{FF2B5EF4-FFF2-40B4-BE49-F238E27FC236}">
                <a16:creationId xmlns:a16="http://schemas.microsoft.com/office/drawing/2014/main" id="{2D560F3C-9179-50AA-B431-F5B7D6DEB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" t="5553" r="25" b="52003"/>
          <a:stretch/>
        </p:blipFill>
        <p:spPr>
          <a:xfrm>
            <a:off x="4166505" y="10"/>
            <a:ext cx="4444096" cy="30670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A1E2CB-64B7-CEF5-47D4-9C56B6B03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82" b="33762"/>
          <a:stretch/>
        </p:blipFill>
        <p:spPr>
          <a:xfrm>
            <a:off x="-1" y="3790950"/>
            <a:ext cx="8305800" cy="3067051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A518CE4-E4D4-4D8A-980F-6D692AC9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55454" cy="4845530"/>
          </a:xfrm>
          <a:custGeom>
            <a:avLst/>
            <a:gdLst>
              <a:gd name="connsiteX0" fmla="*/ 0 w 5155454"/>
              <a:gd name="connsiteY0" fmla="*/ 0 h 4845530"/>
              <a:gd name="connsiteX1" fmla="*/ 4766270 w 5155454"/>
              <a:gd name="connsiteY1" fmla="*/ 0 h 4845530"/>
              <a:gd name="connsiteX2" fmla="*/ 4896671 w 5155454"/>
              <a:gd name="connsiteY2" fmla="*/ 270697 h 4845530"/>
              <a:gd name="connsiteX3" fmla="*/ 5155454 w 5155454"/>
              <a:gd name="connsiteY3" fmla="*/ 1552495 h 4845530"/>
              <a:gd name="connsiteX4" fmla="*/ 1862419 w 5155454"/>
              <a:gd name="connsiteY4" fmla="*/ 4845530 h 4845530"/>
              <a:gd name="connsiteX5" fmla="*/ 21252 w 5155454"/>
              <a:gd name="connsiteY5" fmla="*/ 4283132 h 4845530"/>
              <a:gd name="connsiteX6" fmla="*/ 0 w 5155454"/>
              <a:gd name="connsiteY6" fmla="*/ 4267240 h 4845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5454" h="4845530">
                <a:moveTo>
                  <a:pt x="0" y="0"/>
                </a:moveTo>
                <a:lnTo>
                  <a:pt x="4766270" y="0"/>
                </a:lnTo>
                <a:lnTo>
                  <a:pt x="4896671" y="270697"/>
                </a:lnTo>
                <a:cubicBezTo>
                  <a:pt x="5063308" y="664671"/>
                  <a:pt x="5155454" y="1097822"/>
                  <a:pt x="5155454" y="1552495"/>
                </a:cubicBezTo>
                <a:cubicBezTo>
                  <a:pt x="5155454" y="3371188"/>
                  <a:pt x="3681112" y="4845530"/>
                  <a:pt x="1862419" y="4845530"/>
                </a:cubicBezTo>
                <a:cubicBezTo>
                  <a:pt x="1180409" y="4845530"/>
                  <a:pt x="546824" y="4638201"/>
                  <a:pt x="21252" y="4283132"/>
                </a:cubicBezTo>
                <a:lnTo>
                  <a:pt x="0" y="42672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 descr="A person with long red hair and a gold collared shirt&#10;&#10;AI-generated content may be incorrect.">
            <a:extLst>
              <a:ext uri="{FF2B5EF4-FFF2-40B4-BE49-F238E27FC236}">
                <a16:creationId xmlns:a16="http://schemas.microsoft.com/office/drawing/2014/main" id="{D51F7E70-CE1D-A395-4A00-ED57D56CD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0" b="25001"/>
          <a:stretch/>
        </p:blipFill>
        <p:spPr>
          <a:xfrm>
            <a:off x="1" y="2"/>
            <a:ext cx="5017099" cy="4718647"/>
          </a:xfrm>
          <a:custGeom>
            <a:avLst/>
            <a:gdLst/>
            <a:ahLst/>
            <a:cxnLst/>
            <a:rect l="l" t="t" r="r" b="b"/>
            <a:pathLst>
              <a:path w="5017099" h="4718647">
                <a:moveTo>
                  <a:pt x="0" y="0"/>
                </a:moveTo>
                <a:lnTo>
                  <a:pt x="4599738" y="0"/>
                </a:lnTo>
                <a:lnTo>
                  <a:pt x="4636346" y="60259"/>
                </a:lnTo>
                <a:cubicBezTo>
                  <a:pt x="4879170" y="507256"/>
                  <a:pt x="5017099" y="1019504"/>
                  <a:pt x="5017099" y="1563967"/>
                </a:cubicBezTo>
                <a:cubicBezTo>
                  <a:pt x="5017099" y="3306249"/>
                  <a:pt x="3604701" y="4718647"/>
                  <a:pt x="1862419" y="4718647"/>
                </a:cubicBezTo>
                <a:cubicBezTo>
                  <a:pt x="1209063" y="4718647"/>
                  <a:pt x="602098" y="4520029"/>
                  <a:pt x="98607" y="4179877"/>
                </a:cubicBezTo>
                <a:lnTo>
                  <a:pt x="0" y="4106140"/>
                </a:ln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82BF3E2-EB0E-40D6-8835-2367A5316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8480" y="1563968"/>
            <a:ext cx="6043520" cy="5294033"/>
          </a:xfrm>
          <a:custGeom>
            <a:avLst/>
            <a:gdLst>
              <a:gd name="connsiteX0" fmla="*/ 3600823 w 6043520"/>
              <a:gd name="connsiteY0" fmla="*/ 0 h 5294033"/>
              <a:gd name="connsiteX1" fmla="*/ 5891281 w 6043520"/>
              <a:gd name="connsiteY1" fmla="*/ 822253 h 5294033"/>
              <a:gd name="connsiteX2" fmla="*/ 6043520 w 6043520"/>
              <a:gd name="connsiteY2" fmla="*/ 960617 h 5294033"/>
              <a:gd name="connsiteX3" fmla="*/ 6043520 w 6043520"/>
              <a:gd name="connsiteY3" fmla="*/ 5294033 h 5294033"/>
              <a:gd name="connsiteX4" fmla="*/ 423445 w 6043520"/>
              <a:gd name="connsiteY4" fmla="*/ 5294033 h 5294033"/>
              <a:gd name="connsiteX5" fmla="*/ 282971 w 6043520"/>
              <a:gd name="connsiteY5" fmla="*/ 5002426 h 5294033"/>
              <a:gd name="connsiteX6" fmla="*/ 0 w 6043520"/>
              <a:gd name="connsiteY6" fmla="*/ 3600823 h 5294033"/>
              <a:gd name="connsiteX7" fmla="*/ 3600823 w 6043520"/>
              <a:gd name="connsiteY7" fmla="*/ 0 h 5294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43520" h="5294033">
                <a:moveTo>
                  <a:pt x="3600823" y="0"/>
                </a:moveTo>
                <a:cubicBezTo>
                  <a:pt x="4470871" y="0"/>
                  <a:pt x="5268847" y="308574"/>
                  <a:pt x="5891281" y="822253"/>
                </a:cubicBezTo>
                <a:lnTo>
                  <a:pt x="6043520" y="960617"/>
                </a:lnTo>
                <a:lnTo>
                  <a:pt x="6043520" y="5294033"/>
                </a:lnTo>
                <a:lnTo>
                  <a:pt x="423445" y="5294033"/>
                </a:lnTo>
                <a:lnTo>
                  <a:pt x="282971" y="5002426"/>
                </a:lnTo>
                <a:cubicBezTo>
                  <a:pt x="100759" y="4571630"/>
                  <a:pt x="0" y="4097993"/>
                  <a:pt x="0" y="3600823"/>
                </a:cubicBezTo>
                <a:cubicBezTo>
                  <a:pt x="0" y="1612143"/>
                  <a:pt x="1612143" y="0"/>
                  <a:pt x="3600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person with long white hair wearing armor&#10;&#10;AI-generated content may be incorrect.">
            <a:extLst>
              <a:ext uri="{FF2B5EF4-FFF2-40B4-BE49-F238E27FC236}">
                <a16:creationId xmlns:a16="http://schemas.microsoft.com/office/drawing/2014/main" id="{4FCF4BC0-664B-E83A-14CA-AA185633A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7" r="9401" b="-3"/>
          <a:stretch/>
        </p:blipFill>
        <p:spPr>
          <a:xfrm>
            <a:off x="6283728" y="1699213"/>
            <a:ext cx="5908273" cy="5158786"/>
          </a:xfrm>
          <a:custGeom>
            <a:avLst/>
            <a:gdLst/>
            <a:ahLst/>
            <a:cxnLst/>
            <a:rect l="l" t="t" r="r" b="b"/>
            <a:pathLst>
              <a:path w="5908273" h="5158786">
                <a:moveTo>
                  <a:pt x="3465576" y="0"/>
                </a:moveTo>
                <a:cubicBezTo>
                  <a:pt x="4302945" y="0"/>
                  <a:pt x="5070948" y="296984"/>
                  <a:pt x="5670004" y="791369"/>
                </a:cubicBezTo>
                <a:lnTo>
                  <a:pt x="5908273" y="1007923"/>
                </a:lnTo>
                <a:lnTo>
                  <a:pt x="5908273" y="5158786"/>
                </a:lnTo>
                <a:lnTo>
                  <a:pt x="443374" y="5158786"/>
                </a:lnTo>
                <a:lnTo>
                  <a:pt x="418277" y="5117476"/>
                </a:lnTo>
                <a:cubicBezTo>
                  <a:pt x="151523" y="4626427"/>
                  <a:pt x="0" y="4063697"/>
                  <a:pt x="0" y="3465576"/>
                </a:cubicBezTo>
                <a:cubicBezTo>
                  <a:pt x="0" y="1551591"/>
                  <a:pt x="1551591" y="0"/>
                  <a:pt x="3465576" y="0"/>
                </a:cubicBezTo>
                <a:close/>
              </a:path>
            </a:pathLst>
          </a:cu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481E86DD-89E6-42B2-8675-84B7C56BFF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50534" y="1716727"/>
            <a:ext cx="4572000" cy="45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erson with blue hair and a nose ring&#10;&#10;AI-generated content may be incorrect.">
            <a:extLst>
              <a:ext uri="{FF2B5EF4-FFF2-40B4-BE49-F238E27FC236}">
                <a16:creationId xmlns:a16="http://schemas.microsoft.com/office/drawing/2014/main" id="{3E6CF6B8-CA4B-E200-C850-FB4A21ED6C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8" r="-1" b="27562"/>
          <a:stretch/>
        </p:blipFill>
        <p:spPr>
          <a:xfrm>
            <a:off x="3287694" y="1853886"/>
            <a:ext cx="4297680" cy="4297680"/>
          </a:xfrm>
          <a:custGeom>
            <a:avLst/>
            <a:gdLst/>
            <a:ahLst/>
            <a:cxnLst/>
            <a:rect l="l" t="t" r="r" b="b"/>
            <a:pathLst>
              <a:path w="4297680" h="4297680">
                <a:moveTo>
                  <a:pt x="2148840" y="0"/>
                </a:moveTo>
                <a:cubicBezTo>
                  <a:pt x="3335612" y="0"/>
                  <a:pt x="4297680" y="962068"/>
                  <a:pt x="4297680" y="2148840"/>
                </a:cubicBezTo>
                <a:cubicBezTo>
                  <a:pt x="4297680" y="3335612"/>
                  <a:pt x="3335612" y="4297680"/>
                  <a:pt x="2148840" y="4297680"/>
                </a:cubicBezTo>
                <a:cubicBezTo>
                  <a:pt x="962068" y="4297680"/>
                  <a:pt x="0" y="3335612"/>
                  <a:pt x="0" y="2148840"/>
                </a:cubicBezTo>
                <a:cubicBezTo>
                  <a:pt x="0" y="962068"/>
                  <a:pt x="962068" y="0"/>
                  <a:pt x="2148840" y="0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EFE9E4D-D93B-4B04-A3B5-234F5DBB9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2313" y="-1"/>
            <a:ext cx="4444096" cy="3211788"/>
          </a:xfrm>
          <a:custGeom>
            <a:avLst/>
            <a:gdLst>
              <a:gd name="connsiteX0" fmla="*/ 5102 w 4444096"/>
              <a:gd name="connsiteY0" fmla="*/ 0 h 3211788"/>
              <a:gd name="connsiteX1" fmla="*/ 4444096 w 4444096"/>
              <a:gd name="connsiteY1" fmla="*/ 0 h 3211788"/>
              <a:gd name="connsiteX2" fmla="*/ 4444096 w 4444096"/>
              <a:gd name="connsiteY2" fmla="*/ 2908319 h 3211788"/>
              <a:gd name="connsiteX3" fmla="*/ 4321598 w 4444096"/>
              <a:gd name="connsiteY3" fmla="*/ 2967330 h 3211788"/>
              <a:gd name="connsiteX4" fmla="*/ 3110753 w 4444096"/>
              <a:gd name="connsiteY4" fmla="*/ 3211788 h 3211788"/>
              <a:gd name="connsiteX5" fmla="*/ 0 w 4444096"/>
              <a:gd name="connsiteY5" fmla="*/ 101035 h 321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096" h="3211788">
                <a:moveTo>
                  <a:pt x="5102" y="0"/>
                </a:moveTo>
                <a:lnTo>
                  <a:pt x="4444096" y="0"/>
                </a:lnTo>
                <a:lnTo>
                  <a:pt x="4444096" y="2908319"/>
                </a:lnTo>
                <a:lnTo>
                  <a:pt x="4321598" y="2967330"/>
                </a:lnTo>
                <a:cubicBezTo>
                  <a:pt x="3949433" y="3124742"/>
                  <a:pt x="3540258" y="3211788"/>
                  <a:pt x="3110753" y="3211788"/>
                </a:cubicBezTo>
                <a:cubicBezTo>
                  <a:pt x="1392732" y="3211788"/>
                  <a:pt x="0" y="1819056"/>
                  <a:pt x="0" y="1010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Picture 8" descr="A person in a garment&#10;&#10;AI-generated content may be incorrect.">
            <a:extLst>
              <a:ext uri="{FF2B5EF4-FFF2-40B4-BE49-F238E27FC236}">
                <a16:creationId xmlns:a16="http://schemas.microsoft.com/office/drawing/2014/main" id="{2CF2605A-21B5-C3E4-5BA5-1EEC58774B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34" b="39483"/>
          <a:stretch/>
        </p:blipFill>
        <p:spPr>
          <a:xfrm>
            <a:off x="7928700" y="-1"/>
            <a:ext cx="4277711" cy="3045402"/>
          </a:xfrm>
          <a:custGeom>
            <a:avLst/>
            <a:gdLst/>
            <a:ahLst/>
            <a:cxnLst/>
            <a:rect l="l" t="t" r="r" b="b"/>
            <a:pathLst>
              <a:path w="4277711" h="3045402">
                <a:moveTo>
                  <a:pt x="5102" y="0"/>
                </a:moveTo>
                <a:lnTo>
                  <a:pt x="4277711" y="0"/>
                </a:lnTo>
                <a:lnTo>
                  <a:pt x="4277711" y="2723810"/>
                </a:lnTo>
                <a:lnTo>
                  <a:pt x="4090449" y="2814019"/>
                </a:lnTo>
                <a:cubicBezTo>
                  <a:pt x="3738190" y="2963012"/>
                  <a:pt x="3350901" y="3045402"/>
                  <a:pt x="2944368" y="3045402"/>
                </a:cubicBezTo>
                <a:cubicBezTo>
                  <a:pt x="1318238" y="3045402"/>
                  <a:pt x="0" y="1727164"/>
                  <a:pt x="0" y="10103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63306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19</Words>
  <Application>Microsoft Office PowerPoint</Application>
  <PresentationFormat>Widescreen</PresentationFormat>
  <Paragraphs>5</Paragraphs>
  <Slides>4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Algerian</vt:lpstr>
      <vt:lpstr>Aptos</vt:lpstr>
      <vt:lpstr>Aptos Display</vt:lpstr>
      <vt:lpstr>Arial</vt:lpstr>
      <vt:lpstr>Calibri</vt:lpstr>
      <vt:lpstr>Ravie</vt:lpstr>
      <vt:lpstr>Office Theme</vt:lpstr>
      <vt:lpstr>Comfy Week !</vt:lpstr>
      <vt:lpstr>“A comfortable week with ComfyUI.”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Dubois, Paul</dc:creator>
  <cp:lastModifiedBy>Dubois, Paul</cp:lastModifiedBy>
  <cp:revision>6</cp:revision>
  <dcterms:created xsi:type="dcterms:W3CDTF">2025-02-22T18:42:33Z</dcterms:created>
  <dcterms:modified xsi:type="dcterms:W3CDTF">2025-02-22T23:02:07Z</dcterms:modified>
</cp:coreProperties>
</file>

<file path=docProps/thumbnail.jpeg>
</file>